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5" r:id="rId2"/>
    <p:sldId id="310" r:id="rId3"/>
    <p:sldId id="312" r:id="rId4"/>
    <p:sldId id="321" r:id="rId5"/>
    <p:sldId id="316" r:id="rId6"/>
    <p:sldId id="322" r:id="rId7"/>
    <p:sldId id="328" r:id="rId8"/>
    <p:sldId id="323" r:id="rId9"/>
    <p:sldId id="324" r:id="rId10"/>
    <p:sldId id="325" r:id="rId11"/>
    <p:sldId id="326" r:id="rId12"/>
    <p:sldId id="327" r:id="rId13"/>
  </p:sldIdLst>
  <p:sldSz cx="12188825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36" autoAdjust="0"/>
    <p:restoredTop sz="94629" autoAdjust="0"/>
  </p:normalViewPr>
  <p:slideViewPr>
    <p:cSldViewPr showGuides="1">
      <p:cViewPr varScale="1">
        <p:scale>
          <a:sx n="72" d="100"/>
          <a:sy n="72" d="100"/>
        </p:scale>
        <p:origin x="792" y="7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9DE493-19D7-4EC9-97C9-5F26233F1106}" type="doc">
      <dgm:prSet loTypeId="urn:microsoft.com/office/officeart/2005/8/layout/hProcess4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B2E8498-CC81-452F-A895-08F3845AA347}">
      <dgm:prSet phldrT="[Text]" custT="1"/>
      <dgm:spPr/>
      <dgm:t>
        <a:bodyPr/>
        <a:lstStyle/>
        <a:p>
          <a:r>
            <a:rPr lang="en-US" sz="2400" b="1" dirty="0"/>
            <a:t>Message transmitted</a:t>
          </a:r>
        </a:p>
      </dgm:t>
    </dgm:pt>
    <dgm:pt modelId="{4C65E2C8-0CBB-4D8C-AD60-6B0105C62B84}" type="parTrans" cxnId="{2D5B3E3B-3EE5-4072-933E-27DF5400591C}">
      <dgm:prSet/>
      <dgm:spPr/>
      <dgm:t>
        <a:bodyPr/>
        <a:lstStyle/>
        <a:p>
          <a:endParaRPr lang="en-US"/>
        </a:p>
      </dgm:t>
    </dgm:pt>
    <dgm:pt modelId="{9A1F3304-AA9E-4FBC-89BA-9095C80E47C9}" type="sibTrans" cxnId="{2D5B3E3B-3EE5-4072-933E-27DF5400591C}">
      <dgm:prSet/>
      <dgm:spPr/>
      <dgm:t>
        <a:bodyPr/>
        <a:lstStyle/>
        <a:p>
          <a:endParaRPr lang="en-US"/>
        </a:p>
      </dgm:t>
    </dgm:pt>
    <dgm:pt modelId="{58828492-5CEF-4AFE-95CB-5D7E6A18158B}">
      <dgm:prSet phldrT="[Text]"/>
      <dgm:spPr/>
      <dgm:t>
        <a:bodyPr/>
        <a:lstStyle/>
        <a:p>
          <a:endParaRPr lang="en-US" dirty="0"/>
        </a:p>
      </dgm:t>
    </dgm:pt>
    <dgm:pt modelId="{F664BA43-1B81-496F-A04E-CE4B4A525697}" type="parTrans" cxnId="{ECE9152A-59A8-4A3A-9D34-DB38A074F636}">
      <dgm:prSet/>
      <dgm:spPr/>
      <dgm:t>
        <a:bodyPr/>
        <a:lstStyle/>
        <a:p>
          <a:endParaRPr lang="en-US"/>
        </a:p>
      </dgm:t>
    </dgm:pt>
    <dgm:pt modelId="{2D386477-EC66-449A-8D41-5F8A212C3D8E}" type="sibTrans" cxnId="{ECE9152A-59A8-4A3A-9D34-DB38A074F636}">
      <dgm:prSet/>
      <dgm:spPr/>
      <dgm:t>
        <a:bodyPr/>
        <a:lstStyle/>
        <a:p>
          <a:endParaRPr lang="en-US"/>
        </a:p>
      </dgm:t>
    </dgm:pt>
    <dgm:pt modelId="{68838C34-4D02-49F8-ADD7-BFA90D87B7EA}">
      <dgm:prSet phldrT="[Text]" custT="1"/>
      <dgm:spPr/>
      <dgm:t>
        <a:bodyPr/>
        <a:lstStyle/>
        <a:p>
          <a:r>
            <a:rPr lang="en-US" sz="2400" b="1" dirty="0"/>
            <a:t>She gets some help.</a:t>
          </a:r>
        </a:p>
      </dgm:t>
    </dgm:pt>
    <dgm:pt modelId="{F2AD00AD-6A23-4C89-A107-68EF5D1F0B94}" type="parTrans" cxnId="{4143D757-8617-4C89-8322-E3B29A1874AF}">
      <dgm:prSet/>
      <dgm:spPr/>
      <dgm:t>
        <a:bodyPr/>
        <a:lstStyle/>
        <a:p>
          <a:endParaRPr lang="en-US"/>
        </a:p>
      </dgm:t>
    </dgm:pt>
    <dgm:pt modelId="{FFC4FCE7-6F2F-4F91-A74A-7C4C32A81657}" type="sibTrans" cxnId="{4143D757-8617-4C89-8322-E3B29A1874AF}">
      <dgm:prSet/>
      <dgm:spPr/>
      <dgm:t>
        <a:bodyPr/>
        <a:lstStyle/>
        <a:p>
          <a:endParaRPr lang="en-US"/>
        </a:p>
      </dgm:t>
    </dgm:pt>
    <dgm:pt modelId="{0B00F5A8-A0EF-4111-9D86-004317B4F49E}">
      <dgm:prSet phldrT="[Text]" custT="1"/>
      <dgm:spPr/>
      <dgm:t>
        <a:bodyPr/>
        <a:lstStyle/>
        <a:p>
          <a:r>
            <a:rPr lang="en-US" sz="2400" b="1" dirty="0"/>
            <a:t>Location is been tracked</a:t>
          </a:r>
        </a:p>
      </dgm:t>
    </dgm:pt>
    <dgm:pt modelId="{CE48C676-980A-4BAC-A3C8-9ABC315DAE51}" type="sibTrans" cxnId="{86F910E7-C9D0-48E5-A3A3-C70127E96FC1}">
      <dgm:prSet/>
      <dgm:spPr/>
      <dgm:t>
        <a:bodyPr/>
        <a:lstStyle/>
        <a:p>
          <a:endParaRPr lang="en-US"/>
        </a:p>
      </dgm:t>
    </dgm:pt>
    <dgm:pt modelId="{EC916B99-8D26-4265-B7BE-BB461C68DA5C}" type="parTrans" cxnId="{86F910E7-C9D0-48E5-A3A3-C70127E96FC1}">
      <dgm:prSet/>
      <dgm:spPr/>
      <dgm:t>
        <a:bodyPr/>
        <a:lstStyle/>
        <a:p>
          <a:endParaRPr lang="en-US"/>
        </a:p>
      </dgm:t>
    </dgm:pt>
    <dgm:pt modelId="{29A4768E-473D-4F3B-AE62-C39437F2E926}">
      <dgm:prSet phldrT="[Text]" custT="1"/>
      <dgm:spPr/>
      <dgm:t>
        <a:bodyPr/>
        <a:lstStyle/>
        <a:p>
          <a:r>
            <a:rPr lang="en-US" sz="2400" b="1" dirty="0"/>
            <a:t> To registered contacts </a:t>
          </a:r>
        </a:p>
      </dgm:t>
    </dgm:pt>
    <dgm:pt modelId="{4C6C237A-8D00-407A-9D63-37AFC12D4D93}" type="parTrans" cxnId="{0E7334E8-ED2A-44C9-BA3B-4AAEC2172F46}">
      <dgm:prSet/>
      <dgm:spPr/>
      <dgm:t>
        <a:bodyPr/>
        <a:lstStyle/>
        <a:p>
          <a:endParaRPr lang="en-IN"/>
        </a:p>
      </dgm:t>
    </dgm:pt>
    <dgm:pt modelId="{47086F7A-E6B4-4867-AC8F-81310CC881B5}" type="sibTrans" cxnId="{0E7334E8-ED2A-44C9-BA3B-4AAEC2172F46}">
      <dgm:prSet/>
      <dgm:spPr/>
      <dgm:t>
        <a:bodyPr/>
        <a:lstStyle/>
        <a:p>
          <a:endParaRPr lang="en-IN"/>
        </a:p>
      </dgm:t>
    </dgm:pt>
    <dgm:pt modelId="{2D4B3A1C-5E5C-47BF-81E9-AF7F9C93EE40}">
      <dgm:prSet phldrT="[Text]" custT="1"/>
      <dgm:spPr/>
      <dgm:t>
        <a:bodyPr/>
        <a:lstStyle/>
        <a:p>
          <a:endParaRPr lang="en-US" sz="2400" b="1" i="0" dirty="0"/>
        </a:p>
      </dgm:t>
    </dgm:pt>
    <dgm:pt modelId="{F5C3A978-C206-4B2D-99BE-E823F32AAD47}" type="parTrans" cxnId="{22B58FF5-BFC2-4816-9426-A93576328F64}">
      <dgm:prSet/>
      <dgm:spPr/>
      <dgm:t>
        <a:bodyPr/>
        <a:lstStyle/>
        <a:p>
          <a:endParaRPr lang="en-IN"/>
        </a:p>
      </dgm:t>
    </dgm:pt>
    <dgm:pt modelId="{CEEB0C70-65D8-4198-9DAC-EA5DDAFB4E1A}" type="sibTrans" cxnId="{22B58FF5-BFC2-4816-9426-A93576328F64}">
      <dgm:prSet/>
      <dgm:spPr/>
      <dgm:t>
        <a:bodyPr/>
        <a:lstStyle/>
        <a:p>
          <a:endParaRPr lang="en-IN"/>
        </a:p>
      </dgm:t>
    </dgm:pt>
    <dgm:pt modelId="{AA8D37C6-F6D5-41A8-BF36-84B7BABB734D}">
      <dgm:prSet phldrT="[Text]" custT="1"/>
      <dgm:spPr/>
      <dgm:t>
        <a:bodyPr/>
        <a:lstStyle/>
        <a:p>
          <a:r>
            <a:rPr lang="en-US" sz="2400" b="1" i="0" dirty="0"/>
            <a:t>Press button</a:t>
          </a:r>
        </a:p>
      </dgm:t>
    </dgm:pt>
    <dgm:pt modelId="{E7D88EDF-3CBC-4EDA-81FD-B67695CCF34B}" type="parTrans" cxnId="{6BCC286F-02DC-49AB-9AFC-25C8495ACFDA}">
      <dgm:prSet/>
      <dgm:spPr/>
      <dgm:t>
        <a:bodyPr/>
        <a:lstStyle/>
        <a:p>
          <a:endParaRPr lang="en-IN"/>
        </a:p>
      </dgm:t>
    </dgm:pt>
    <dgm:pt modelId="{F4CC846E-B5A7-4050-983F-F7631408DA6A}" type="sibTrans" cxnId="{6BCC286F-02DC-49AB-9AFC-25C8495ACFDA}">
      <dgm:prSet/>
      <dgm:spPr/>
      <dgm:t>
        <a:bodyPr/>
        <a:lstStyle/>
        <a:p>
          <a:endParaRPr lang="en-IN"/>
        </a:p>
      </dgm:t>
    </dgm:pt>
    <dgm:pt modelId="{0ED7E6A1-B34F-44B6-8C38-79A6BD36E2FA}">
      <dgm:prSet phldrT="[Text]"/>
      <dgm:spPr/>
      <dgm:t>
        <a:bodyPr/>
        <a:lstStyle/>
        <a:p>
          <a:endParaRPr lang="en-US" sz="3100" b="1" dirty="0"/>
        </a:p>
      </dgm:t>
    </dgm:pt>
    <dgm:pt modelId="{6AF9AE95-C4C3-4BCF-BB7D-7EDFB4CCE027}" type="parTrans" cxnId="{945FA371-8B33-4B3F-8E0A-C49DE42B7FFB}">
      <dgm:prSet/>
      <dgm:spPr/>
      <dgm:t>
        <a:bodyPr/>
        <a:lstStyle/>
        <a:p>
          <a:endParaRPr lang="en-IN"/>
        </a:p>
      </dgm:t>
    </dgm:pt>
    <dgm:pt modelId="{BDB97A14-6CD1-473D-9B22-772D8B907B77}" type="sibTrans" cxnId="{945FA371-8B33-4B3F-8E0A-C49DE42B7FFB}">
      <dgm:prSet/>
      <dgm:spPr/>
      <dgm:t>
        <a:bodyPr/>
        <a:lstStyle/>
        <a:p>
          <a:endParaRPr lang="en-IN"/>
        </a:p>
      </dgm:t>
    </dgm:pt>
    <dgm:pt modelId="{C65A93C5-F27F-416E-8163-D80A1A60EDDC}" type="pres">
      <dgm:prSet presAssocID="{0E9DE493-19D7-4EC9-97C9-5F26233F1106}" presName="Name0" presStyleCnt="0">
        <dgm:presLayoutVars>
          <dgm:dir/>
          <dgm:animLvl val="lvl"/>
          <dgm:resizeHandles val="exact"/>
        </dgm:presLayoutVars>
      </dgm:prSet>
      <dgm:spPr/>
    </dgm:pt>
    <dgm:pt modelId="{D1B03E05-9F9A-4A0C-9752-57F5715597AB}" type="pres">
      <dgm:prSet presAssocID="{0E9DE493-19D7-4EC9-97C9-5F26233F1106}" presName="tSp" presStyleCnt="0"/>
      <dgm:spPr/>
    </dgm:pt>
    <dgm:pt modelId="{AE55C3DE-0DD0-41A5-91CC-D928C4BAED9E}" type="pres">
      <dgm:prSet presAssocID="{0E9DE493-19D7-4EC9-97C9-5F26233F1106}" presName="bSp" presStyleCnt="0"/>
      <dgm:spPr/>
    </dgm:pt>
    <dgm:pt modelId="{5DF3F671-0D5D-40AD-9B9B-2279AA1F8767}" type="pres">
      <dgm:prSet presAssocID="{0E9DE493-19D7-4EC9-97C9-5F26233F1106}" presName="process" presStyleCnt="0"/>
      <dgm:spPr/>
    </dgm:pt>
    <dgm:pt modelId="{90B93A55-EECA-44DA-9D54-C7A3CBB794CF}" type="pres">
      <dgm:prSet presAssocID="{AB2E8498-CC81-452F-A895-08F3845AA347}" presName="composite1" presStyleCnt="0"/>
      <dgm:spPr/>
    </dgm:pt>
    <dgm:pt modelId="{779069D0-6E8F-4839-87E1-159A178DB4B7}" type="pres">
      <dgm:prSet presAssocID="{AB2E8498-CC81-452F-A895-08F3845AA347}" presName="dummyNode1" presStyleLbl="node1" presStyleIdx="0" presStyleCnt="3"/>
      <dgm:spPr/>
    </dgm:pt>
    <dgm:pt modelId="{9CE51CBD-5B3B-40F9-B13D-55AB528F91F7}" type="pres">
      <dgm:prSet presAssocID="{AB2E8498-CC81-452F-A895-08F3845AA347}" presName="childNode1" presStyleLbl="bgAcc1" presStyleIdx="0" presStyleCnt="3">
        <dgm:presLayoutVars>
          <dgm:bulletEnabled val="1"/>
        </dgm:presLayoutVars>
      </dgm:prSet>
      <dgm:spPr/>
    </dgm:pt>
    <dgm:pt modelId="{EBAA50A6-7BB5-4A16-9C8D-63A74C0A55BE}" type="pres">
      <dgm:prSet presAssocID="{AB2E8498-CC81-452F-A895-08F3845AA347}" presName="childNode1tx" presStyleLbl="bgAcc1" presStyleIdx="0" presStyleCnt="3">
        <dgm:presLayoutVars>
          <dgm:bulletEnabled val="1"/>
        </dgm:presLayoutVars>
      </dgm:prSet>
      <dgm:spPr/>
    </dgm:pt>
    <dgm:pt modelId="{97F631B6-19E4-4852-8CC1-74E33B98BF79}" type="pres">
      <dgm:prSet presAssocID="{AB2E8498-CC81-452F-A895-08F3845AA347}" presName="parentNode1" presStyleLbl="node1" presStyleIdx="0" presStyleCnt="3" custScaleY="142859">
        <dgm:presLayoutVars>
          <dgm:chMax val="1"/>
          <dgm:bulletEnabled val="1"/>
        </dgm:presLayoutVars>
      </dgm:prSet>
      <dgm:spPr/>
    </dgm:pt>
    <dgm:pt modelId="{DB01F8BC-A980-4146-BFD3-D04D52AEA4A5}" type="pres">
      <dgm:prSet presAssocID="{AB2E8498-CC81-452F-A895-08F3845AA347}" presName="connSite1" presStyleCnt="0"/>
      <dgm:spPr/>
    </dgm:pt>
    <dgm:pt modelId="{37A27467-7C67-40E3-BDE1-6C76A2B2EB31}" type="pres">
      <dgm:prSet presAssocID="{9A1F3304-AA9E-4FBC-89BA-9095C80E47C9}" presName="Name9" presStyleLbl="sibTrans2D1" presStyleIdx="0" presStyleCnt="2"/>
      <dgm:spPr/>
    </dgm:pt>
    <dgm:pt modelId="{75A10875-EB4A-4150-80F9-95C380DB96FE}" type="pres">
      <dgm:prSet presAssocID="{0B00F5A8-A0EF-4111-9D86-004317B4F49E}" presName="composite2" presStyleCnt="0"/>
      <dgm:spPr/>
    </dgm:pt>
    <dgm:pt modelId="{B53C1B9F-05FF-4997-ADF6-CD682F150F0A}" type="pres">
      <dgm:prSet presAssocID="{0B00F5A8-A0EF-4111-9D86-004317B4F49E}" presName="dummyNode2" presStyleLbl="node1" presStyleIdx="0" presStyleCnt="3"/>
      <dgm:spPr/>
    </dgm:pt>
    <dgm:pt modelId="{7AAEBEC6-F958-4084-B6A6-8B75DE6FC806}" type="pres">
      <dgm:prSet presAssocID="{0B00F5A8-A0EF-4111-9D86-004317B4F49E}" presName="childNode2" presStyleLbl="bgAcc1" presStyleIdx="1" presStyleCnt="3">
        <dgm:presLayoutVars>
          <dgm:bulletEnabled val="1"/>
        </dgm:presLayoutVars>
      </dgm:prSet>
      <dgm:spPr/>
    </dgm:pt>
    <dgm:pt modelId="{B6FCE139-286B-49DA-BF73-A4E94F456033}" type="pres">
      <dgm:prSet presAssocID="{0B00F5A8-A0EF-4111-9D86-004317B4F49E}" presName="childNode2tx" presStyleLbl="bgAcc1" presStyleIdx="1" presStyleCnt="3">
        <dgm:presLayoutVars>
          <dgm:bulletEnabled val="1"/>
        </dgm:presLayoutVars>
      </dgm:prSet>
      <dgm:spPr/>
    </dgm:pt>
    <dgm:pt modelId="{D5DF066F-6C6E-40BB-B47F-D4FBDB95EBFE}" type="pres">
      <dgm:prSet presAssocID="{0B00F5A8-A0EF-4111-9D86-004317B4F49E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746AF7FA-A606-4B01-A9F5-79B9B2A2132C}" type="pres">
      <dgm:prSet presAssocID="{0B00F5A8-A0EF-4111-9D86-004317B4F49E}" presName="connSite2" presStyleCnt="0"/>
      <dgm:spPr/>
    </dgm:pt>
    <dgm:pt modelId="{543894DD-7C85-49C6-81FA-51E87766B03D}" type="pres">
      <dgm:prSet presAssocID="{CE48C676-980A-4BAC-A3C8-9ABC315DAE51}" presName="Name18" presStyleLbl="sibTrans2D1" presStyleIdx="1" presStyleCnt="2"/>
      <dgm:spPr/>
    </dgm:pt>
    <dgm:pt modelId="{B1E81F07-9FB1-4AD3-83A3-CBFBE333C48A}" type="pres">
      <dgm:prSet presAssocID="{58828492-5CEF-4AFE-95CB-5D7E6A18158B}" presName="composite1" presStyleCnt="0"/>
      <dgm:spPr/>
    </dgm:pt>
    <dgm:pt modelId="{5C677AD1-49D3-4B1E-831D-0F478CBE37C5}" type="pres">
      <dgm:prSet presAssocID="{58828492-5CEF-4AFE-95CB-5D7E6A18158B}" presName="dummyNode1" presStyleLbl="node1" presStyleIdx="1" presStyleCnt="3"/>
      <dgm:spPr/>
    </dgm:pt>
    <dgm:pt modelId="{AB84B7DB-E287-4E1B-BC8D-5A19D6E4A057}" type="pres">
      <dgm:prSet presAssocID="{58828492-5CEF-4AFE-95CB-5D7E6A18158B}" presName="childNode1" presStyleLbl="bgAcc1" presStyleIdx="2" presStyleCnt="3">
        <dgm:presLayoutVars>
          <dgm:bulletEnabled val="1"/>
        </dgm:presLayoutVars>
      </dgm:prSet>
      <dgm:spPr/>
    </dgm:pt>
    <dgm:pt modelId="{27F16373-68E1-4212-9A95-99534874E448}" type="pres">
      <dgm:prSet presAssocID="{58828492-5CEF-4AFE-95CB-5D7E6A18158B}" presName="childNode1tx" presStyleLbl="bgAcc1" presStyleIdx="2" presStyleCnt="3">
        <dgm:presLayoutVars>
          <dgm:bulletEnabled val="1"/>
        </dgm:presLayoutVars>
      </dgm:prSet>
      <dgm:spPr/>
    </dgm:pt>
    <dgm:pt modelId="{7FD3F1A1-C7A7-4610-9CD6-5A55133017A0}" type="pres">
      <dgm:prSet presAssocID="{58828492-5CEF-4AFE-95CB-5D7E6A18158B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8E8FCBC6-DCD9-4095-A3BE-1B539379B22D}" type="pres">
      <dgm:prSet presAssocID="{58828492-5CEF-4AFE-95CB-5D7E6A18158B}" presName="connSite1" presStyleCnt="0"/>
      <dgm:spPr/>
    </dgm:pt>
  </dgm:ptLst>
  <dgm:cxnLst>
    <dgm:cxn modelId="{358A8800-C04E-4C96-A34C-618600CF4CA9}" type="presOf" srcId="{0ED7E6A1-B34F-44B6-8C38-79A6BD36E2FA}" destId="{AB84B7DB-E287-4E1B-BC8D-5A19D6E4A057}" srcOrd="0" destOrd="0" presId="urn:microsoft.com/office/officeart/2005/8/layout/hProcess4"/>
    <dgm:cxn modelId="{E64C0904-BE3D-445A-A92C-804CA3C6372B}" type="presOf" srcId="{CE48C676-980A-4BAC-A3C8-9ABC315DAE51}" destId="{543894DD-7C85-49C6-81FA-51E87766B03D}" srcOrd="0" destOrd="0" presId="urn:microsoft.com/office/officeart/2005/8/layout/hProcess4"/>
    <dgm:cxn modelId="{B0C54D12-A67C-49C3-8555-30D50EBB638E}" type="presOf" srcId="{0ED7E6A1-B34F-44B6-8C38-79A6BD36E2FA}" destId="{27F16373-68E1-4212-9A95-99534874E448}" srcOrd="1" destOrd="0" presId="urn:microsoft.com/office/officeart/2005/8/layout/hProcess4"/>
    <dgm:cxn modelId="{A5767D16-0B4B-4815-9145-7AE902D3A082}" type="presOf" srcId="{29A4768E-473D-4F3B-AE62-C39437F2E926}" destId="{B6FCE139-286B-49DA-BF73-A4E94F456033}" srcOrd="1" destOrd="0" presId="urn:microsoft.com/office/officeart/2005/8/layout/hProcess4"/>
    <dgm:cxn modelId="{ECE9152A-59A8-4A3A-9D34-DB38A074F636}" srcId="{0E9DE493-19D7-4EC9-97C9-5F26233F1106}" destId="{58828492-5CEF-4AFE-95CB-5D7E6A18158B}" srcOrd="2" destOrd="0" parTransId="{F664BA43-1B81-496F-A04E-CE4B4A525697}" sibTransId="{2D386477-EC66-449A-8D41-5F8A212C3D8E}"/>
    <dgm:cxn modelId="{B9182637-EE80-49D0-B61F-D710DC4F9097}" type="presOf" srcId="{29A4768E-473D-4F3B-AE62-C39437F2E926}" destId="{7AAEBEC6-F958-4084-B6A6-8B75DE6FC806}" srcOrd="0" destOrd="0" presId="urn:microsoft.com/office/officeart/2005/8/layout/hProcess4"/>
    <dgm:cxn modelId="{2D5B3E3B-3EE5-4072-933E-27DF5400591C}" srcId="{0E9DE493-19D7-4EC9-97C9-5F26233F1106}" destId="{AB2E8498-CC81-452F-A895-08F3845AA347}" srcOrd="0" destOrd="0" parTransId="{4C65E2C8-0CBB-4D8C-AD60-6B0105C62B84}" sibTransId="{9A1F3304-AA9E-4FBC-89BA-9095C80E47C9}"/>
    <dgm:cxn modelId="{6BCC286F-02DC-49AB-9AFC-25C8495ACFDA}" srcId="{AB2E8498-CC81-452F-A895-08F3845AA347}" destId="{AA8D37C6-F6D5-41A8-BF36-84B7BABB734D}" srcOrd="1" destOrd="0" parTransId="{E7D88EDF-3CBC-4EDA-81FD-B67695CCF34B}" sibTransId="{F4CC846E-B5A7-4050-983F-F7631408DA6A}"/>
    <dgm:cxn modelId="{945FA371-8B33-4B3F-8E0A-C49DE42B7FFB}" srcId="{58828492-5CEF-4AFE-95CB-5D7E6A18158B}" destId="{0ED7E6A1-B34F-44B6-8C38-79A6BD36E2FA}" srcOrd="0" destOrd="0" parTransId="{6AF9AE95-C4C3-4BCF-BB7D-7EDFB4CCE027}" sibTransId="{BDB97A14-6CD1-473D-9B22-772D8B907B77}"/>
    <dgm:cxn modelId="{4143D757-8617-4C89-8322-E3B29A1874AF}" srcId="{58828492-5CEF-4AFE-95CB-5D7E6A18158B}" destId="{68838C34-4D02-49F8-ADD7-BFA90D87B7EA}" srcOrd="1" destOrd="0" parTransId="{F2AD00AD-6A23-4C89-A107-68EF5D1F0B94}" sibTransId="{FFC4FCE7-6F2F-4F91-A74A-7C4C32A81657}"/>
    <dgm:cxn modelId="{2C964779-42C2-4BFA-85D9-558679922DD5}" type="presOf" srcId="{68838C34-4D02-49F8-ADD7-BFA90D87B7EA}" destId="{AB84B7DB-E287-4E1B-BC8D-5A19D6E4A057}" srcOrd="0" destOrd="1" presId="urn:microsoft.com/office/officeart/2005/8/layout/hProcess4"/>
    <dgm:cxn modelId="{F4A0648B-50A7-43BB-A267-687B862CEDCA}" type="presOf" srcId="{2D4B3A1C-5E5C-47BF-81E9-AF7F9C93EE40}" destId="{9CE51CBD-5B3B-40F9-B13D-55AB528F91F7}" srcOrd="0" destOrd="0" presId="urn:microsoft.com/office/officeart/2005/8/layout/hProcess4"/>
    <dgm:cxn modelId="{4527FA8B-0358-4A25-AED8-47A3CE1C102D}" type="presOf" srcId="{AB2E8498-CC81-452F-A895-08F3845AA347}" destId="{97F631B6-19E4-4852-8CC1-74E33B98BF79}" srcOrd="0" destOrd="0" presId="urn:microsoft.com/office/officeart/2005/8/layout/hProcess4"/>
    <dgm:cxn modelId="{7FEBCC94-A3FD-4B1A-A42E-B022DA4364CC}" type="presOf" srcId="{0B00F5A8-A0EF-4111-9D86-004317B4F49E}" destId="{D5DF066F-6C6E-40BB-B47F-D4FBDB95EBFE}" srcOrd="0" destOrd="0" presId="urn:microsoft.com/office/officeart/2005/8/layout/hProcess4"/>
    <dgm:cxn modelId="{719A5BA7-1D5F-42C4-963F-D3535D7BDF01}" type="presOf" srcId="{2D4B3A1C-5E5C-47BF-81E9-AF7F9C93EE40}" destId="{EBAA50A6-7BB5-4A16-9C8D-63A74C0A55BE}" srcOrd="1" destOrd="0" presId="urn:microsoft.com/office/officeart/2005/8/layout/hProcess4"/>
    <dgm:cxn modelId="{699B81B9-8637-4888-AC7B-E8C9337684FA}" type="presOf" srcId="{58828492-5CEF-4AFE-95CB-5D7E6A18158B}" destId="{7FD3F1A1-C7A7-4610-9CD6-5A55133017A0}" srcOrd="0" destOrd="0" presId="urn:microsoft.com/office/officeart/2005/8/layout/hProcess4"/>
    <dgm:cxn modelId="{2D1BDBD4-9A34-4C11-8DE4-837CFBB11425}" type="presOf" srcId="{9A1F3304-AA9E-4FBC-89BA-9095C80E47C9}" destId="{37A27467-7C67-40E3-BDE1-6C76A2B2EB31}" srcOrd="0" destOrd="0" presId="urn:microsoft.com/office/officeart/2005/8/layout/hProcess4"/>
    <dgm:cxn modelId="{A88C5FD9-534A-4AE1-87D1-A3AAACB73067}" type="presOf" srcId="{68838C34-4D02-49F8-ADD7-BFA90D87B7EA}" destId="{27F16373-68E1-4212-9A95-99534874E448}" srcOrd="1" destOrd="1" presId="urn:microsoft.com/office/officeart/2005/8/layout/hProcess4"/>
    <dgm:cxn modelId="{86F910E7-C9D0-48E5-A3A3-C70127E96FC1}" srcId="{0E9DE493-19D7-4EC9-97C9-5F26233F1106}" destId="{0B00F5A8-A0EF-4111-9D86-004317B4F49E}" srcOrd="1" destOrd="0" parTransId="{EC916B99-8D26-4265-B7BE-BB461C68DA5C}" sibTransId="{CE48C676-980A-4BAC-A3C8-9ABC315DAE51}"/>
    <dgm:cxn modelId="{0E7334E8-ED2A-44C9-BA3B-4AAEC2172F46}" srcId="{0B00F5A8-A0EF-4111-9D86-004317B4F49E}" destId="{29A4768E-473D-4F3B-AE62-C39437F2E926}" srcOrd="0" destOrd="0" parTransId="{4C6C237A-8D00-407A-9D63-37AFC12D4D93}" sibTransId="{47086F7A-E6B4-4867-AC8F-81310CC881B5}"/>
    <dgm:cxn modelId="{B9372AEA-150C-48E2-81E1-5276F39452C7}" type="presOf" srcId="{AA8D37C6-F6D5-41A8-BF36-84B7BABB734D}" destId="{EBAA50A6-7BB5-4A16-9C8D-63A74C0A55BE}" srcOrd="1" destOrd="1" presId="urn:microsoft.com/office/officeart/2005/8/layout/hProcess4"/>
    <dgm:cxn modelId="{71D5ACEC-2054-48EA-B46D-1100055EB1AF}" type="presOf" srcId="{0E9DE493-19D7-4EC9-97C9-5F26233F1106}" destId="{C65A93C5-F27F-416E-8163-D80A1A60EDDC}" srcOrd="0" destOrd="0" presId="urn:microsoft.com/office/officeart/2005/8/layout/hProcess4"/>
    <dgm:cxn modelId="{22B58FF5-BFC2-4816-9426-A93576328F64}" srcId="{AB2E8498-CC81-452F-A895-08F3845AA347}" destId="{2D4B3A1C-5E5C-47BF-81E9-AF7F9C93EE40}" srcOrd="0" destOrd="0" parTransId="{F5C3A978-C206-4B2D-99BE-E823F32AAD47}" sibTransId="{CEEB0C70-65D8-4198-9DAC-EA5DDAFB4E1A}"/>
    <dgm:cxn modelId="{520EBAF7-7E65-4B0B-BA9D-902DA9E399A1}" type="presOf" srcId="{AA8D37C6-F6D5-41A8-BF36-84B7BABB734D}" destId="{9CE51CBD-5B3B-40F9-B13D-55AB528F91F7}" srcOrd="0" destOrd="1" presId="urn:microsoft.com/office/officeart/2005/8/layout/hProcess4"/>
    <dgm:cxn modelId="{5BB51A4C-5CF6-4ADA-A25D-504C52C8CF65}" type="presParOf" srcId="{C65A93C5-F27F-416E-8163-D80A1A60EDDC}" destId="{D1B03E05-9F9A-4A0C-9752-57F5715597AB}" srcOrd="0" destOrd="0" presId="urn:microsoft.com/office/officeart/2005/8/layout/hProcess4"/>
    <dgm:cxn modelId="{08484F80-7CFC-4C46-BC6D-E2D26C9B59AC}" type="presParOf" srcId="{C65A93C5-F27F-416E-8163-D80A1A60EDDC}" destId="{AE55C3DE-0DD0-41A5-91CC-D928C4BAED9E}" srcOrd="1" destOrd="0" presId="urn:microsoft.com/office/officeart/2005/8/layout/hProcess4"/>
    <dgm:cxn modelId="{9737CDDC-9C69-4700-86E0-8A9C3D84A7B3}" type="presParOf" srcId="{C65A93C5-F27F-416E-8163-D80A1A60EDDC}" destId="{5DF3F671-0D5D-40AD-9B9B-2279AA1F8767}" srcOrd="2" destOrd="0" presId="urn:microsoft.com/office/officeart/2005/8/layout/hProcess4"/>
    <dgm:cxn modelId="{EE27C2DE-79B6-4993-8FD7-C0890FD78E48}" type="presParOf" srcId="{5DF3F671-0D5D-40AD-9B9B-2279AA1F8767}" destId="{90B93A55-EECA-44DA-9D54-C7A3CBB794CF}" srcOrd="0" destOrd="0" presId="urn:microsoft.com/office/officeart/2005/8/layout/hProcess4"/>
    <dgm:cxn modelId="{740B78D0-2C5D-4931-8695-E0C9867B22F8}" type="presParOf" srcId="{90B93A55-EECA-44DA-9D54-C7A3CBB794CF}" destId="{779069D0-6E8F-4839-87E1-159A178DB4B7}" srcOrd="0" destOrd="0" presId="urn:microsoft.com/office/officeart/2005/8/layout/hProcess4"/>
    <dgm:cxn modelId="{68D6F680-7DA1-4E6A-8FE5-433BE26A7604}" type="presParOf" srcId="{90B93A55-EECA-44DA-9D54-C7A3CBB794CF}" destId="{9CE51CBD-5B3B-40F9-B13D-55AB528F91F7}" srcOrd="1" destOrd="0" presId="urn:microsoft.com/office/officeart/2005/8/layout/hProcess4"/>
    <dgm:cxn modelId="{BF96E6CA-0A99-4391-AA1D-8EC5899603B4}" type="presParOf" srcId="{90B93A55-EECA-44DA-9D54-C7A3CBB794CF}" destId="{EBAA50A6-7BB5-4A16-9C8D-63A74C0A55BE}" srcOrd="2" destOrd="0" presId="urn:microsoft.com/office/officeart/2005/8/layout/hProcess4"/>
    <dgm:cxn modelId="{43C82B40-CF90-413F-87DD-20378E958B7A}" type="presParOf" srcId="{90B93A55-EECA-44DA-9D54-C7A3CBB794CF}" destId="{97F631B6-19E4-4852-8CC1-74E33B98BF79}" srcOrd="3" destOrd="0" presId="urn:microsoft.com/office/officeart/2005/8/layout/hProcess4"/>
    <dgm:cxn modelId="{9847CF32-81ED-4DC1-9775-3413D850BFBD}" type="presParOf" srcId="{90B93A55-EECA-44DA-9D54-C7A3CBB794CF}" destId="{DB01F8BC-A980-4146-BFD3-D04D52AEA4A5}" srcOrd="4" destOrd="0" presId="urn:microsoft.com/office/officeart/2005/8/layout/hProcess4"/>
    <dgm:cxn modelId="{D594E55F-1235-41D1-B7C6-B0AC2457D9FA}" type="presParOf" srcId="{5DF3F671-0D5D-40AD-9B9B-2279AA1F8767}" destId="{37A27467-7C67-40E3-BDE1-6C76A2B2EB31}" srcOrd="1" destOrd="0" presId="urn:microsoft.com/office/officeart/2005/8/layout/hProcess4"/>
    <dgm:cxn modelId="{9AD4AE31-EC87-4A9F-A5C6-3D0D9D5FE4A0}" type="presParOf" srcId="{5DF3F671-0D5D-40AD-9B9B-2279AA1F8767}" destId="{75A10875-EB4A-4150-80F9-95C380DB96FE}" srcOrd="2" destOrd="0" presId="urn:microsoft.com/office/officeart/2005/8/layout/hProcess4"/>
    <dgm:cxn modelId="{CB1AE3C4-25B0-463F-A6FF-1927370F66D5}" type="presParOf" srcId="{75A10875-EB4A-4150-80F9-95C380DB96FE}" destId="{B53C1B9F-05FF-4997-ADF6-CD682F150F0A}" srcOrd="0" destOrd="0" presId="urn:microsoft.com/office/officeart/2005/8/layout/hProcess4"/>
    <dgm:cxn modelId="{EC9EEDDE-6258-4FE4-BE0D-C6BAB8B3E4BD}" type="presParOf" srcId="{75A10875-EB4A-4150-80F9-95C380DB96FE}" destId="{7AAEBEC6-F958-4084-B6A6-8B75DE6FC806}" srcOrd="1" destOrd="0" presId="urn:microsoft.com/office/officeart/2005/8/layout/hProcess4"/>
    <dgm:cxn modelId="{44F42924-4AB9-4D53-BF7F-A142334ACF69}" type="presParOf" srcId="{75A10875-EB4A-4150-80F9-95C380DB96FE}" destId="{B6FCE139-286B-49DA-BF73-A4E94F456033}" srcOrd="2" destOrd="0" presId="urn:microsoft.com/office/officeart/2005/8/layout/hProcess4"/>
    <dgm:cxn modelId="{9291357D-97E4-47C9-A242-4D8677008B09}" type="presParOf" srcId="{75A10875-EB4A-4150-80F9-95C380DB96FE}" destId="{D5DF066F-6C6E-40BB-B47F-D4FBDB95EBFE}" srcOrd="3" destOrd="0" presId="urn:microsoft.com/office/officeart/2005/8/layout/hProcess4"/>
    <dgm:cxn modelId="{AC94FAB9-E2F7-485F-BC71-C5E232688838}" type="presParOf" srcId="{75A10875-EB4A-4150-80F9-95C380DB96FE}" destId="{746AF7FA-A606-4B01-A9F5-79B9B2A2132C}" srcOrd="4" destOrd="0" presId="urn:microsoft.com/office/officeart/2005/8/layout/hProcess4"/>
    <dgm:cxn modelId="{051693E8-5FA3-4154-A7AC-4CFC2A6B35F2}" type="presParOf" srcId="{5DF3F671-0D5D-40AD-9B9B-2279AA1F8767}" destId="{543894DD-7C85-49C6-81FA-51E87766B03D}" srcOrd="3" destOrd="0" presId="urn:microsoft.com/office/officeart/2005/8/layout/hProcess4"/>
    <dgm:cxn modelId="{5E4EB8A3-7BE7-4757-B2A1-694A15C21AA4}" type="presParOf" srcId="{5DF3F671-0D5D-40AD-9B9B-2279AA1F8767}" destId="{B1E81F07-9FB1-4AD3-83A3-CBFBE333C48A}" srcOrd="4" destOrd="0" presId="urn:microsoft.com/office/officeart/2005/8/layout/hProcess4"/>
    <dgm:cxn modelId="{6E7AB820-3812-4188-934C-45C6094AF8E9}" type="presParOf" srcId="{B1E81F07-9FB1-4AD3-83A3-CBFBE333C48A}" destId="{5C677AD1-49D3-4B1E-831D-0F478CBE37C5}" srcOrd="0" destOrd="0" presId="urn:microsoft.com/office/officeart/2005/8/layout/hProcess4"/>
    <dgm:cxn modelId="{229477DE-DC76-4B94-9234-E37E7B8DB075}" type="presParOf" srcId="{B1E81F07-9FB1-4AD3-83A3-CBFBE333C48A}" destId="{AB84B7DB-E287-4E1B-BC8D-5A19D6E4A057}" srcOrd="1" destOrd="0" presId="urn:microsoft.com/office/officeart/2005/8/layout/hProcess4"/>
    <dgm:cxn modelId="{66870B4F-BAC6-4B84-89B6-4ED3B61CEAE6}" type="presParOf" srcId="{B1E81F07-9FB1-4AD3-83A3-CBFBE333C48A}" destId="{27F16373-68E1-4212-9A95-99534874E448}" srcOrd="2" destOrd="0" presId="urn:microsoft.com/office/officeart/2005/8/layout/hProcess4"/>
    <dgm:cxn modelId="{916234AA-CB08-460A-8FD4-CC0FE897E233}" type="presParOf" srcId="{B1E81F07-9FB1-4AD3-83A3-CBFBE333C48A}" destId="{7FD3F1A1-C7A7-4610-9CD6-5A55133017A0}" srcOrd="3" destOrd="0" presId="urn:microsoft.com/office/officeart/2005/8/layout/hProcess4"/>
    <dgm:cxn modelId="{4580C920-6035-482B-B22D-B61BC8333C30}" type="presParOf" srcId="{B1E81F07-9FB1-4AD3-83A3-CBFBE333C48A}" destId="{8E8FCBC6-DCD9-4095-A3BE-1B539379B22D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E51CBD-5B3B-40F9-B13D-55AB528F91F7}">
      <dsp:nvSpPr>
        <dsp:cNvPr id="0" name=""/>
        <dsp:cNvSpPr/>
      </dsp:nvSpPr>
      <dsp:spPr>
        <a:xfrm>
          <a:off x="36244" y="956686"/>
          <a:ext cx="2444561" cy="20162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400" b="1" i="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1" i="0" kern="1200" dirty="0"/>
            <a:t>Press button</a:t>
          </a:r>
        </a:p>
      </dsp:txBody>
      <dsp:txXfrm>
        <a:off x="82644" y="1003086"/>
        <a:ext cx="2351761" cy="1491398"/>
      </dsp:txXfrm>
    </dsp:sp>
    <dsp:sp modelId="{37A27467-7C67-40E3-BDE1-6C76A2B2EB31}">
      <dsp:nvSpPr>
        <dsp:cNvPr id="0" name=""/>
        <dsp:cNvSpPr/>
      </dsp:nvSpPr>
      <dsp:spPr>
        <a:xfrm>
          <a:off x="1366969" y="1518418"/>
          <a:ext cx="2781207" cy="2781207"/>
        </a:xfrm>
        <a:prstGeom prst="leftCircularArrow">
          <a:avLst>
            <a:gd name="adj1" fmla="val 3449"/>
            <a:gd name="adj2" fmla="val 427364"/>
            <a:gd name="adj3" fmla="val 2060597"/>
            <a:gd name="adj4" fmla="val 8882211"/>
            <a:gd name="adj5" fmla="val 4023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7F631B6-19E4-4852-8CC1-74E33B98BF79}">
      <dsp:nvSpPr>
        <dsp:cNvPr id="0" name=""/>
        <dsp:cNvSpPr/>
      </dsp:nvSpPr>
      <dsp:spPr>
        <a:xfrm>
          <a:off x="579480" y="2355710"/>
          <a:ext cx="2172943" cy="123445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Message transmitted</a:t>
          </a:r>
        </a:p>
      </dsp:txBody>
      <dsp:txXfrm>
        <a:off x="615636" y="2391866"/>
        <a:ext cx="2100631" cy="1162144"/>
      </dsp:txXfrm>
    </dsp:sp>
    <dsp:sp modelId="{7AAEBEC6-F958-4084-B6A6-8B75DE6FC806}">
      <dsp:nvSpPr>
        <dsp:cNvPr id="0" name=""/>
        <dsp:cNvSpPr/>
      </dsp:nvSpPr>
      <dsp:spPr>
        <a:xfrm>
          <a:off x="3209147" y="1049274"/>
          <a:ext cx="2444561" cy="20162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1" kern="1200" dirty="0"/>
            <a:t> To registered contacts </a:t>
          </a:r>
        </a:p>
      </dsp:txBody>
      <dsp:txXfrm>
        <a:off x="3255547" y="1527728"/>
        <a:ext cx="2351761" cy="1491398"/>
      </dsp:txXfrm>
    </dsp:sp>
    <dsp:sp modelId="{543894DD-7C85-49C6-81FA-51E87766B03D}">
      <dsp:nvSpPr>
        <dsp:cNvPr id="0" name=""/>
        <dsp:cNvSpPr/>
      </dsp:nvSpPr>
      <dsp:spPr>
        <a:xfrm>
          <a:off x="4546892" y="-216486"/>
          <a:ext cx="3091364" cy="3091364"/>
        </a:xfrm>
        <a:prstGeom prst="circularArrow">
          <a:avLst>
            <a:gd name="adj1" fmla="val 3103"/>
            <a:gd name="adj2" fmla="val 381347"/>
            <a:gd name="adj3" fmla="val 19443143"/>
            <a:gd name="adj4" fmla="val 12575511"/>
            <a:gd name="adj5" fmla="val 362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5DF066F-6C6E-40BB-B47F-D4FBDB95EBFE}">
      <dsp:nvSpPr>
        <dsp:cNvPr id="0" name=""/>
        <dsp:cNvSpPr/>
      </dsp:nvSpPr>
      <dsp:spPr>
        <a:xfrm>
          <a:off x="3752383" y="617220"/>
          <a:ext cx="2172943" cy="864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Location is been tracked</a:t>
          </a:r>
        </a:p>
      </dsp:txBody>
      <dsp:txXfrm>
        <a:off x="3777692" y="642529"/>
        <a:ext cx="2122325" cy="813490"/>
      </dsp:txXfrm>
    </dsp:sp>
    <dsp:sp modelId="{AB84B7DB-E287-4E1B-BC8D-5A19D6E4A057}">
      <dsp:nvSpPr>
        <dsp:cNvPr id="0" name=""/>
        <dsp:cNvSpPr/>
      </dsp:nvSpPr>
      <dsp:spPr>
        <a:xfrm>
          <a:off x="6382050" y="1049273"/>
          <a:ext cx="2444561" cy="20162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100" b="1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1" kern="1200" dirty="0"/>
            <a:t>She gets some help.</a:t>
          </a:r>
        </a:p>
      </dsp:txBody>
      <dsp:txXfrm>
        <a:off x="6428450" y="1095673"/>
        <a:ext cx="2351761" cy="1491398"/>
      </dsp:txXfrm>
    </dsp:sp>
    <dsp:sp modelId="{7FD3F1A1-C7A7-4610-9CD6-5A55133017A0}">
      <dsp:nvSpPr>
        <dsp:cNvPr id="0" name=""/>
        <dsp:cNvSpPr/>
      </dsp:nvSpPr>
      <dsp:spPr>
        <a:xfrm>
          <a:off x="6925286" y="2633472"/>
          <a:ext cx="2172943" cy="864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3345" tIns="62230" rIns="93345" bIns="6223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900" kern="1200" dirty="0"/>
        </a:p>
      </dsp:txBody>
      <dsp:txXfrm>
        <a:off x="6950595" y="2658781"/>
        <a:ext cx="2122325" cy="813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6/27/2019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6/27/2019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6/27/2019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6/27/2019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6/27/2019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6/27/2019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6/27/2019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6/27/2019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6/27/2019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6/27/2019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6/27/2019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6/27/2019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6/27/2019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837828" y="1484784"/>
            <a:ext cx="8456986" cy="2160240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rgbClr val="FFFF00"/>
                </a:solidFill>
              </a:rPr>
              <a:t>     SHEild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065213" y="3573016"/>
            <a:ext cx="8229600" cy="576064"/>
          </a:xfrm>
        </p:spPr>
        <p:txBody>
          <a:bodyPr/>
          <a:lstStyle/>
          <a:p>
            <a:r>
              <a:rPr lang="it-IT" dirty="0"/>
              <a:t>                       I’m for your safety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2F443C-ADAA-4EC9-B874-65A3D13EF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7892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5AC56A-DBEB-4CC0-8BEF-8284795A6FFC}"/>
              </a:ext>
            </a:extLst>
          </p:cNvPr>
          <p:cNvSpPr txBox="1"/>
          <p:nvPr/>
        </p:nvSpPr>
        <p:spPr>
          <a:xfrm>
            <a:off x="6310436" y="5157192"/>
            <a:ext cx="612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Viner Hand ITC" panose="03070502030502020203" pitchFamily="66" charset="0"/>
              </a:rPr>
              <a:t>                 I’M FOR YOUR SAFETY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9E3E9-243A-4D77-8C3B-AAF938143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>
                <a:solidFill>
                  <a:srgbClr val="FFFF00"/>
                </a:solidFill>
              </a:rPr>
              <a:t>TEAM MEMBERS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8C4B3-E157-4C4E-8D27-8682BF2E4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3600" dirty="0"/>
              <a:t> B.SREEJA </a:t>
            </a:r>
          </a:p>
          <a:p>
            <a:r>
              <a:rPr lang="en-IN" sz="3600" dirty="0"/>
              <a:t> B.PRATHYUSHA</a:t>
            </a:r>
          </a:p>
          <a:p>
            <a:r>
              <a:rPr lang="en-IN" sz="3600" dirty="0"/>
              <a:t> A N.CHANDANA</a:t>
            </a:r>
          </a:p>
          <a:p>
            <a:r>
              <a:rPr lang="en-IN" sz="3600" dirty="0"/>
              <a:t>G.SOWMYA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980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8F633-5638-4C2B-8574-0F0640532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2132856"/>
            <a:ext cx="9144001" cy="1800200"/>
          </a:xfrm>
        </p:spPr>
        <p:txBody>
          <a:bodyPr>
            <a:noAutofit/>
          </a:bodyPr>
          <a:lstStyle/>
          <a:p>
            <a:r>
              <a:rPr lang="en-IN" sz="9600" b="1" dirty="0">
                <a:solidFill>
                  <a:srgbClr val="FFFF00"/>
                </a:solidFill>
                <a:latin typeface="Bell MT" panose="02020503060305020303" pitchFamily="18" charset="0"/>
              </a:rPr>
              <a:t>           Q</a:t>
            </a:r>
            <a:r>
              <a:rPr lang="en-IN" sz="9600" dirty="0">
                <a:latin typeface="Bell MT" panose="02020503060305020303" pitchFamily="18" charset="0"/>
              </a:rPr>
              <a:t>&amp;</a:t>
            </a:r>
            <a:r>
              <a:rPr lang="en-IN" sz="9600" b="1" dirty="0">
                <a:solidFill>
                  <a:schemeClr val="accent1">
                    <a:lumMod val="75000"/>
                  </a:schemeClr>
                </a:solidFill>
                <a:latin typeface="Bell MT" panose="02020503060305020303" pitchFamily="18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794211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322B6-58A6-456C-8E9C-EC5F3BF75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4992216"/>
          </a:xfrm>
        </p:spPr>
        <p:txBody>
          <a:bodyPr>
            <a:normAutofit/>
          </a:bodyPr>
          <a:lstStyle/>
          <a:p>
            <a:r>
              <a:rPr lang="en-IN" sz="5400" b="1" dirty="0">
                <a:solidFill>
                  <a:srgbClr val="FFFF00"/>
                </a:solidFill>
              </a:rPr>
              <a:t>                                 THANK YOU</a:t>
            </a:r>
          </a:p>
        </p:txBody>
      </p:sp>
    </p:spTree>
    <p:extLst>
      <p:ext uri="{BB962C8B-B14F-4D97-AF65-F5344CB8AC3E}">
        <p14:creationId xmlns:p14="http://schemas.microsoft.com/office/powerpoint/2010/main" val="401721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89757" y="381000"/>
            <a:ext cx="10476658" cy="1371600"/>
          </a:xfrm>
        </p:spPr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PROBLEM STATEMENT</a:t>
            </a:r>
            <a:r>
              <a:rPr lang="en-US" dirty="0"/>
              <a:t> 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85901" y="1904999"/>
            <a:ext cx="9170904" cy="4114801"/>
          </a:xfrm>
        </p:spPr>
        <p:txBody>
          <a:bodyPr/>
          <a:lstStyle/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 Women harassments </a:t>
            </a:r>
            <a:r>
              <a:rPr lang="en-IN" sz="2800" dirty="0"/>
              <a:t>are basically general issues faced by    many in our country.</a:t>
            </a:r>
          </a:p>
          <a:p>
            <a:r>
              <a:rPr lang="en-IN" sz="2800" dirty="0"/>
              <a:t>Also while transporting </a:t>
            </a:r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Accidents </a:t>
            </a:r>
            <a:r>
              <a:rPr lang="en-IN" sz="2800" dirty="0"/>
              <a:t>are majorly occurring.</a:t>
            </a:r>
          </a:p>
          <a:p>
            <a:pPr marL="0" indent="0">
              <a:buNone/>
            </a:pPr>
            <a:endParaRPr lang="en-IN" sz="2800" b="1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IN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2633D9-8721-4D43-BB55-B38C01176216}"/>
              </a:ext>
            </a:extLst>
          </p:cNvPr>
          <p:cNvSpPr txBox="1"/>
          <p:nvPr/>
        </p:nvSpPr>
        <p:spPr>
          <a:xfrm>
            <a:off x="0" y="3429001"/>
            <a:ext cx="12165765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FFFF00"/>
                </a:solidFill>
              </a:rPr>
              <a:t> SOLUTION :</a:t>
            </a:r>
          </a:p>
          <a:p>
            <a:r>
              <a:rPr lang="en-IN" sz="3600" b="1" dirty="0">
                <a:solidFill>
                  <a:srgbClr val="FFFF00"/>
                </a:solidFill>
              </a:rPr>
              <a:t>          </a:t>
            </a:r>
            <a:r>
              <a:rPr lang="en-IN" sz="2800" dirty="0"/>
              <a:t>This device helps women to inform to her family and nearby</a:t>
            </a:r>
          </a:p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              </a:t>
            </a:r>
            <a:r>
              <a:rPr lang="en-IN" sz="2800" dirty="0"/>
              <a:t>police stations that she is in danger just by </a:t>
            </a:r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Pressing an button.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IN" sz="2800" dirty="0"/>
              <a:t>Also when</a:t>
            </a:r>
            <a:r>
              <a:rPr lang="en-IN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Axis of the vehicle changes</a:t>
            </a:r>
            <a:r>
              <a:rPr lang="en-IN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IN" sz="2800" dirty="0"/>
              <a:t>it intimates that vehicle has met with an accident at so and so location.</a:t>
            </a:r>
          </a:p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33773" y="662354"/>
            <a:ext cx="10323116" cy="1222648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00"/>
                </a:solidFill>
              </a:rPr>
              <a:t>DESCRIPTION OF SOLUTION:</a:t>
            </a:r>
          </a:p>
        </p:txBody>
      </p:sp>
      <p:graphicFrame>
        <p:nvGraphicFramePr>
          <p:cNvPr id="3" name="Content Placeholder 2" descr="Alternating Flow diagram showing 3 groups arranged from left to right with a title and bullet points in each group and a curved arrow showing the flow from one group to the next.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0046667"/>
              </p:ext>
            </p:extLst>
          </p:nvPr>
        </p:nvGraphicFramePr>
        <p:xfrm>
          <a:off x="1522413" y="1905000"/>
          <a:ext cx="913447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4624-D5A4-4927-ACF9-ED55C9F58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789" y="381000"/>
            <a:ext cx="10188626" cy="1371600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rgbClr val="FFFF00"/>
                </a:solidFill>
              </a:rPr>
              <a:t>COMPONENTS REQUIRED: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8ED95-2666-46EF-A315-F1E4C501C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 </a:t>
            </a:r>
            <a:r>
              <a:rPr lang="en-IN" sz="3600" dirty="0"/>
              <a:t>ARDUINO NANO</a:t>
            </a:r>
          </a:p>
          <a:p>
            <a:r>
              <a:rPr lang="en-IN" sz="3600" dirty="0"/>
              <a:t>GSM MODULE</a:t>
            </a:r>
          </a:p>
          <a:p>
            <a:r>
              <a:rPr lang="en-IN" sz="3600" dirty="0"/>
              <a:t>GPS TRACKER</a:t>
            </a:r>
          </a:p>
          <a:p>
            <a:r>
              <a:rPr lang="en-IN" sz="3600" dirty="0"/>
              <a:t>GYROMETER</a:t>
            </a:r>
          </a:p>
          <a:p>
            <a:r>
              <a:rPr lang="en-IN" sz="3600" dirty="0"/>
              <a:t>BUTTON</a:t>
            </a:r>
          </a:p>
          <a:p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32055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789" y="381000"/>
            <a:ext cx="10188626" cy="1031776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00"/>
                </a:solidFill>
              </a:rPr>
              <a:t>OUTPUT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4A1565-338F-441C-9DAA-0702CB7B4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160" y="381000"/>
            <a:ext cx="4536504" cy="633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46C1C-4FFE-4186-BAEB-AA094F145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81" y="381000"/>
            <a:ext cx="10260634" cy="137160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MARKETING STRATEGY :</a:t>
            </a:r>
            <a:endParaRPr lang="en-IN" sz="4000" dirty="0">
              <a:solidFill>
                <a:srgbClr val="FFFF00"/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95E21-9889-43D0-948F-088DD7486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endParaRPr lang="en-IN" sz="2800" b="1" dirty="0"/>
          </a:p>
          <a:p>
            <a:r>
              <a:rPr lang="en-IN" sz="3600"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Scooter manufacturer company</a:t>
            </a:r>
            <a:r>
              <a:rPr lang="en-IN" sz="3600" dirty="0"/>
              <a:t> are our customers.</a:t>
            </a:r>
          </a:p>
          <a:p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 64 Percent </a:t>
            </a:r>
            <a:r>
              <a:rPr lang="en-IN" sz="3600" dirty="0"/>
              <a:t> are preferring scooters. </a:t>
            </a:r>
          </a:p>
          <a:p>
            <a:r>
              <a:rPr lang="en-IN" sz="3600" dirty="0"/>
              <a:t> </a:t>
            </a:r>
            <a:r>
              <a:rPr lang="en-US" sz="3600" dirty="0"/>
              <a:t>We reach them through</a:t>
            </a:r>
            <a:r>
              <a:rPr lang="en-US" sz="3600" dirty="0">
                <a:solidFill>
                  <a:srgbClr val="FFFF00"/>
                </a:solidFill>
              </a:rPr>
              <a:t>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mouth advertising.</a:t>
            </a:r>
          </a:p>
          <a:p>
            <a:r>
              <a:rPr lang="en-US" sz="3600" dirty="0"/>
              <a:t>Spreading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awareness</a:t>
            </a:r>
            <a:r>
              <a:rPr lang="en-US" sz="3600" dirty="0"/>
              <a:t> to manufacture companies and letting them know about SHEild.</a:t>
            </a:r>
          </a:p>
          <a:p>
            <a:endParaRPr lang="en-US" sz="3600" b="1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IN" sz="3600" dirty="0"/>
          </a:p>
          <a:p>
            <a:endParaRPr lang="en-IN" sz="3600" dirty="0"/>
          </a:p>
          <a:p>
            <a:pPr marL="0" indent="0">
              <a:buNone/>
            </a:pPr>
            <a:endParaRPr lang="en-IN" sz="3600" dirty="0"/>
          </a:p>
          <a:p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41777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BFA90-0568-4588-B906-5C314B6B1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788" y="381000"/>
            <a:ext cx="10188627" cy="959768"/>
          </a:xfrm>
        </p:spPr>
        <p:txBody>
          <a:bodyPr/>
          <a:lstStyle/>
          <a:p>
            <a:r>
              <a:rPr lang="en-IN" b="1" dirty="0">
                <a:solidFill>
                  <a:srgbClr val="FFFF00"/>
                </a:solidFill>
              </a:rPr>
              <a:t>CUSTOMER FEEDBACK: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1BC762-39B0-4573-AA61-F055EF58AA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5"/>
          <a:stretch/>
        </p:blipFill>
        <p:spPr>
          <a:xfrm>
            <a:off x="5806380" y="347192"/>
            <a:ext cx="4176464" cy="639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0A56A-6770-42AF-9B86-D57BDD824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81" y="381000"/>
            <a:ext cx="10260634" cy="1371600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rgbClr val="FFFF00"/>
                </a:solidFill>
              </a:rPr>
              <a:t>COMPETITORS :</a:t>
            </a:r>
            <a:endParaRPr lang="en-IN" sz="40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44757-F5B4-4795-8EE9-B57E1C2FB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757" y="1904999"/>
            <a:ext cx="10467048" cy="411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dirty="0"/>
              <a:t> </a:t>
            </a:r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Mobile applications</a:t>
            </a:r>
            <a:r>
              <a:rPr lang="en-IN" sz="3600" dirty="0"/>
              <a:t> , </a:t>
            </a:r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Smart bands </a:t>
            </a:r>
            <a:r>
              <a:rPr lang="en-IN" sz="3600" dirty="0"/>
              <a:t>, </a:t>
            </a:r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Electrical rods</a:t>
            </a:r>
            <a:r>
              <a:rPr lang="en-IN" sz="3600" dirty="0"/>
              <a:t> for  women safety.</a:t>
            </a:r>
          </a:p>
          <a:p>
            <a:pPr marL="0" indent="0">
              <a:buNone/>
            </a:pPr>
            <a:endParaRPr lang="en-IN" sz="4000" b="1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IN" sz="4000" b="1" dirty="0">
                <a:solidFill>
                  <a:srgbClr val="FFFF00"/>
                </a:solidFill>
              </a:rPr>
              <a:t>HOW WE DIFFERENT FROM THEM :</a:t>
            </a:r>
          </a:p>
          <a:p>
            <a:pPr marL="0" indent="0">
              <a:buNone/>
            </a:pPr>
            <a:r>
              <a:rPr lang="en-IN" b="1" dirty="0"/>
              <a:t> </a:t>
            </a:r>
            <a:r>
              <a:rPr lang="en-IN" sz="3200" dirty="0"/>
              <a:t>All other device will not useful while driving where as our device is </a:t>
            </a: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</a:rPr>
              <a:t>Useful while driving.</a:t>
            </a:r>
          </a:p>
          <a:p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766664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1DEC3-59FD-471F-8CB7-9D9830335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>
                <a:solidFill>
                  <a:srgbClr val="FFFF00"/>
                </a:solidFill>
              </a:rPr>
              <a:t>FINANCIALS :</a:t>
            </a:r>
            <a:endParaRPr lang="en-IN" sz="40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84CAC-EB75-4B86-9729-AEE6BC496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 </a:t>
            </a:r>
            <a:r>
              <a:rPr lang="en-IN" sz="3200" dirty="0"/>
              <a:t>The estimated cost for building up our product is </a:t>
            </a:r>
            <a:r>
              <a:rPr lang="en-IN" sz="3200" b="1" dirty="0">
                <a:solidFill>
                  <a:srgbClr val="00B0F0"/>
                </a:solidFill>
              </a:rPr>
              <a:t>Rs.</a:t>
            </a:r>
            <a:r>
              <a:rPr lang="en-IN" sz="3200" b="1" dirty="0">
                <a:solidFill>
                  <a:schemeClr val="accent1">
                    <a:lumMod val="75000"/>
                  </a:schemeClr>
                </a:solidFill>
              </a:rPr>
              <a:t>2500/-</a:t>
            </a:r>
          </a:p>
          <a:p>
            <a:r>
              <a:rPr lang="en-IN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Revenue for this model is cost of the product is </a:t>
            </a:r>
            <a:r>
              <a:rPr lang="en-US" sz="28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Rs.5000/-</a:t>
            </a:r>
          </a:p>
          <a:p>
            <a:pPr marL="0" indent="0">
              <a:buNone/>
            </a:pP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9300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TF02895261</Template>
  <TotalTime>140</TotalTime>
  <Words>261</Words>
  <Application>Microsoft Office PowerPoint</Application>
  <PresentationFormat>Custom</PresentationFormat>
  <Paragraphs>50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Bell MT</vt:lpstr>
      <vt:lpstr>Corbel</vt:lpstr>
      <vt:lpstr>Segoe UI Symbol</vt:lpstr>
      <vt:lpstr>Viner Hand ITC</vt:lpstr>
      <vt:lpstr>Digital Blue Tunnel 16x9</vt:lpstr>
      <vt:lpstr>     SHEild</vt:lpstr>
      <vt:lpstr>PROBLEM STATEMENT :</vt:lpstr>
      <vt:lpstr>DESCRIPTION OF SOLUTION:</vt:lpstr>
      <vt:lpstr>COMPONENTS REQUIRED:</vt:lpstr>
      <vt:lpstr>OUTPUT :</vt:lpstr>
      <vt:lpstr>MARKETING STRATEGY :</vt:lpstr>
      <vt:lpstr>CUSTOMER FEEDBACK:</vt:lpstr>
      <vt:lpstr>COMPETITORS :</vt:lpstr>
      <vt:lpstr>FINANCIALS :</vt:lpstr>
      <vt:lpstr>TEAM MEMBERS :</vt:lpstr>
      <vt:lpstr>           Q&amp;A</vt:lpstr>
      <vt:lpstr>                          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SHEild</dc:title>
  <dc:creator>Sowmya Shekar</dc:creator>
  <cp:lastModifiedBy>Sowmya Shekar</cp:lastModifiedBy>
  <cp:revision>22</cp:revision>
  <dcterms:created xsi:type="dcterms:W3CDTF">2019-06-17T15:36:13Z</dcterms:created>
  <dcterms:modified xsi:type="dcterms:W3CDTF">2019-06-27T13:47:19Z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